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8" y="263750"/>
            <a:ext cx="2921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533" y="317686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3" y="4257701"/>
            <a:ext cx="2883375" cy="2162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33" y="4631351"/>
            <a:ext cx="403860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6083" y="4257701"/>
            <a:ext cx="196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Tobacco mosaic virus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2100" y="3906227"/>
            <a:ext cx="205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Influenza virus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3266" y="3045050"/>
            <a:ext cx="13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Adenovirus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53098" y="835900"/>
            <a:ext cx="16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Bacteriophage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698" y="4394200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Why are they bad?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96851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Infects plants and destroys farmer’s crops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Infects animals and humans and cause many diseases through the lytic cycle. </a:t>
            </a:r>
            <a:r>
              <a:rPr lang="en-US" sz="2800" dirty="0" err="1" smtClean="0"/>
              <a:t>Eg</a:t>
            </a:r>
            <a:r>
              <a:rPr lang="en-US" sz="2800" dirty="0" smtClean="0"/>
              <a:t>. SARS ,  influenza, chicken </a:t>
            </a:r>
            <a:r>
              <a:rPr lang="en-US" sz="2800" dirty="0" err="1" smtClean="0"/>
              <a:t>pos</a:t>
            </a:r>
            <a:r>
              <a:rPr lang="en-US" sz="2800" dirty="0" smtClean="0"/>
              <a:t>, common cold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Symptoms are produced by destruction of cells and tissues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Can hide in the DNA of an organism (lysogenic cycle) and can be transmitted to another person unknowingly. </a:t>
            </a:r>
            <a:r>
              <a:rPr lang="en-US" sz="2800" dirty="0" err="1" smtClean="0"/>
              <a:t>Eg</a:t>
            </a:r>
            <a:r>
              <a:rPr lang="en-US" sz="2800" dirty="0" smtClean="0"/>
              <a:t>. HIV, hepatitis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Have the ability to mutate and change their outer appearance, making them difficult to treat.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7524" cy="1107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397" y="0"/>
            <a:ext cx="3034601" cy="22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01667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They are smaller than a living cell, so viruses can be used as vectors to carry good genes into diseased cells. This is called gene therapy and is a method used to treat some genetic disorders such as diabetes and cystic fibrosis.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4" y="342265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60750"/>
            <a:ext cx="35687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786" y="558800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540453"/>
          </a:xfrm>
        </p:spPr>
        <p:txBody>
          <a:bodyPr>
            <a:noAutofit/>
          </a:bodyPr>
          <a:lstStyle/>
          <a:p>
            <a:r>
              <a:rPr lang="en-US" sz="2400" dirty="0" smtClean="0"/>
              <a:t>1) Virus genetic material is removed and replaced with normal DNA</a:t>
            </a:r>
          </a:p>
          <a:p>
            <a:r>
              <a:rPr lang="en-US" sz="2400" dirty="0" smtClean="0"/>
              <a:t>2) Virus is administered to target cells. This can be done through different means such as inhalers to target respiratory cells.</a:t>
            </a:r>
          </a:p>
          <a:p>
            <a:r>
              <a:rPr lang="en-US" sz="2400" dirty="0" smtClean="0"/>
              <a:t>3) Virus injects the normal DNA into the host or target cell.</a:t>
            </a:r>
          </a:p>
          <a:p>
            <a:r>
              <a:rPr lang="en-US" sz="2400" dirty="0" smtClean="0"/>
              <a:t>4) Gene carrying the normal DNA is incorporated into the host cell genome.</a:t>
            </a:r>
          </a:p>
          <a:p>
            <a:r>
              <a:rPr lang="en-US" sz="2400" dirty="0" smtClean="0"/>
              <a:t>5) Diseased cell begins to express the new DNA, which restores the cell’s intended function and eliminates the symptoms of the disease.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0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Most viral diseases cannot be cured. Modern antibiotics are NOT effective against viruses.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Only symptoms of the infection can be treated </a:t>
            </a:r>
            <a:r>
              <a:rPr lang="en-US" sz="2800" dirty="0" err="1" smtClean="0"/>
              <a:t>eg</a:t>
            </a:r>
            <a:r>
              <a:rPr lang="en-US" sz="2800" dirty="0" smtClean="0"/>
              <a:t>/ fever medication, restore fluid loss,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Antiviral medications are used to prevent the virus from replicating; NOT effective against all viruses and NOT useful once virus mutates.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04" y="4630919"/>
            <a:ext cx="2227081" cy="22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12" y="0"/>
            <a:ext cx="2888064" cy="190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Vaccinations – injections of dead or weakened virus particles which stimulate the body’s immune system to produce antibodies</a:t>
            </a:r>
          </a:p>
          <a:p>
            <a:r>
              <a:rPr lang="en-US" sz="2400" dirty="0" smtClean="0"/>
              <a:t>These antibodies circulate in the blood stream and act as memory cells to kill the virus if it ever invades the body in the future.</a:t>
            </a:r>
          </a:p>
          <a:p>
            <a:r>
              <a:rPr lang="en-US" sz="2400" dirty="0" smtClean="0"/>
              <a:t>Proper hygiene and hand washing practices</a:t>
            </a:r>
          </a:p>
          <a:p>
            <a:r>
              <a:rPr lang="en-US" sz="2400" dirty="0" smtClean="0"/>
              <a:t>Stay home of you are sick to limit the spread of the infection.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0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6C859F0E51B4E8CAAC9448BB9A517" ma:contentTypeVersion="" ma:contentTypeDescription="Create a new document." ma:contentTypeScope="" ma:versionID="14ca894cf831fb6a29792b95be7d80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938d1d0e22567bcc0762bf699773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8AAAE4D-ABE8-48ED-8DE3-55534BAEF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1A4AD4-01A7-4A9C-A33D-9786AE8A9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4FD17-6E89-4499-98B8-ED7A382859B3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95</TotalTime>
  <Words>362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Narrow</vt:lpstr>
      <vt:lpstr>Horizon</vt:lpstr>
      <vt:lpstr>VIRUSES </vt:lpstr>
      <vt:lpstr>    Why are they bad?</vt:lpstr>
      <vt:lpstr>WHY ARE THEY GOOD?</vt:lpstr>
      <vt:lpstr>Steps involved</vt:lpstr>
      <vt:lpstr>Gene therapy</vt:lpstr>
      <vt:lpstr>TREATMENT</vt:lpstr>
      <vt:lpstr>PREVENTION</vt:lpstr>
    </vt:vector>
  </TitlesOfParts>
  <Company>Peel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Carrie Thomas</dc:creator>
  <cp:lastModifiedBy>Richard Ochran</cp:lastModifiedBy>
  <cp:revision>14</cp:revision>
  <dcterms:created xsi:type="dcterms:W3CDTF">2013-03-19T17:26:22Z</dcterms:created>
  <dcterms:modified xsi:type="dcterms:W3CDTF">2014-12-23T18:15:32Z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0x0101006EF6C859F0E51B4E8CAAC9448BB9A517</vt:lpwstr>
  </property>
</Properties>
</file>